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5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12-02-14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Roaches, Rats 'n' Bats.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About Cockroaches, Rats, and Bats.</a:t>
            </a:r>
            <a:endParaRPr lang="en-US" dirty="0"/>
          </a:p>
        </p:txBody>
      </p:sp>
      <p:pic>
        <p:nvPicPr>
          <p:cNvPr id="4" name="Picture 3" descr="Unknow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110" y="248339"/>
            <a:ext cx="2870200" cy="2400300"/>
          </a:xfrm>
          <a:prstGeom prst="rect">
            <a:avLst/>
          </a:prstGeom>
        </p:spPr>
      </p:pic>
      <p:pic>
        <p:nvPicPr>
          <p:cNvPr id="5" name="Picture 4" descr="Unknown-2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310" y="248339"/>
            <a:ext cx="2772231" cy="2400300"/>
          </a:xfrm>
          <a:prstGeom prst="rect">
            <a:avLst/>
          </a:prstGeom>
        </p:spPr>
      </p:pic>
      <p:pic>
        <p:nvPicPr>
          <p:cNvPr id="6" name="Picture 5" descr="images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4541" y="184839"/>
            <a:ext cx="2813157" cy="24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708148"/>
      </p:ext>
    </p:extLst>
  </p:cSld>
  <p:clrMapOvr>
    <a:masterClrMapping/>
  </p:clrMapOvr>
  <p:transition xmlns:p14="http://schemas.microsoft.com/office/powerpoint/2010/main" spd="slow">
    <p:randomBar dir="vert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bats live about everywhere, except where it is too hot, or too cold.</a:t>
            </a:r>
          </a:p>
          <a:p>
            <a:r>
              <a:rPr lang="en-US" dirty="0" smtClean="0"/>
              <a:t>Some bats, like the vampire bat, live in the Amazon.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866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Roaches, Bats, and Rats are usually considered pests and vermin, but sometimes they are kept as pets, and some people eat cockroaches.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53993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Images:</a:t>
            </a:r>
            <a:endParaRPr lang="en-US" dirty="0"/>
          </a:p>
        </p:txBody>
      </p:sp>
      <p:pic>
        <p:nvPicPr>
          <p:cNvPr id="6" name="Content Placeholder 5" descr="images-5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8" b="8678"/>
          <a:stretch>
            <a:fillRect/>
          </a:stretch>
        </p:blipFill>
        <p:spPr>
          <a:xfrm>
            <a:off x="457200" y="1600200"/>
            <a:ext cx="7411289" cy="4525963"/>
          </a:xfrm>
        </p:spPr>
      </p:pic>
    </p:spTree>
    <p:extLst>
      <p:ext uri="{BB962C8B-B14F-4D97-AF65-F5344CB8AC3E}">
        <p14:creationId xmlns:p14="http://schemas.microsoft.com/office/powerpoint/2010/main" val="3861450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Images:</a:t>
            </a:r>
            <a:endParaRPr lang="en-US" dirty="0"/>
          </a:p>
        </p:txBody>
      </p:sp>
      <p:pic>
        <p:nvPicPr>
          <p:cNvPr id="4" name="Content Placeholder 3" descr="images-7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336" b="1333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6023535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Images:</a:t>
            </a:r>
            <a:endParaRPr lang="en-US" dirty="0"/>
          </a:p>
        </p:txBody>
      </p:sp>
      <p:pic>
        <p:nvPicPr>
          <p:cNvPr id="4" name="Content Placeholder 3" descr="images-8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570" b="957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9280516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Cockroaches:</a:t>
            </a:r>
            <a:endParaRPr lang="en-US" dirty="0"/>
          </a:p>
        </p:txBody>
      </p:sp>
      <p:pic>
        <p:nvPicPr>
          <p:cNvPr id="4" name="Content Placeholder 3" descr="images-1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678" b="8678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466454184"/>
      </p:ext>
    </p:extLst>
  </p:cSld>
  <p:clrMapOvr>
    <a:masterClrMapping/>
  </p:clrMapOvr>
  <p:transition xmlns:p14="http://schemas.microsoft.com/office/powerpoint/2010/main" spd="slow">
    <p:push dir="u"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076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A cockroach has white blood.</a:t>
            </a:r>
          </a:p>
          <a:p>
            <a:pPr marL="0" indent="0">
              <a:buNone/>
            </a:pPr>
            <a:r>
              <a:rPr lang="en-US" dirty="0" smtClean="0"/>
              <a:t>They can live a month without food.</a:t>
            </a:r>
          </a:p>
          <a:p>
            <a:pPr marL="0" indent="0">
              <a:buNone/>
            </a:pPr>
            <a:r>
              <a:rPr lang="en-US" dirty="0" smtClean="0"/>
              <a:t>They can survive a nuclear blast.</a:t>
            </a:r>
          </a:p>
          <a:p>
            <a:pPr marL="0" indent="0">
              <a:buNone/>
            </a:pPr>
            <a:r>
              <a:rPr lang="en-US" dirty="0" smtClean="0"/>
              <a:t>Cockroaches can also survive having their head cut off.</a:t>
            </a:r>
          </a:p>
          <a:p>
            <a:pPr marL="0" indent="0">
              <a:buNone/>
            </a:pPr>
            <a:r>
              <a:rPr lang="en-US" dirty="0" smtClean="0"/>
              <a:t>They are mostly considered pests, but some keep them as pets.</a:t>
            </a:r>
          </a:p>
        </p:txBody>
      </p:sp>
    </p:spTree>
    <p:extLst>
      <p:ext uri="{BB962C8B-B14F-4D97-AF65-F5344CB8AC3E}">
        <p14:creationId xmlns:p14="http://schemas.microsoft.com/office/powerpoint/2010/main" val="9381836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Habitat.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They live in hot, humid areas.</a:t>
            </a:r>
          </a:p>
          <a:p>
            <a:r>
              <a:rPr lang="en-US" dirty="0" smtClean="0"/>
              <a:t>There are American cockroaches, Asian cockroaches, and Madagascar hissing cockroaches. </a:t>
            </a:r>
          </a:p>
          <a:p>
            <a:r>
              <a:rPr lang="en-US" dirty="0" smtClean="0"/>
              <a:t>If someone tells you there are German cockroaches, its not true. There is no such thing.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413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xmlns:p14="http://schemas.microsoft.com/office/powerpoint/2010/main" spd="slow">
        <p:checker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Rats</a:t>
            </a:r>
            <a:endParaRPr lang="en-US" dirty="0"/>
          </a:p>
        </p:txBody>
      </p:sp>
      <p:pic>
        <p:nvPicPr>
          <p:cNvPr id="4" name="Content Placeholder 3" descr="images-2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65" b="776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8840494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xmlns:p14="http://schemas.microsoft.com/office/powerpoint/2010/main" spd="slow">
        <p:circl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 group of rats is called a mischief.</a:t>
            </a:r>
          </a:p>
          <a:p>
            <a:pPr marL="0" indent="0">
              <a:buNone/>
            </a:pPr>
            <a:r>
              <a:rPr lang="en-US" dirty="0" smtClean="0"/>
              <a:t>They have poor eyesight, and are color blind.</a:t>
            </a:r>
          </a:p>
          <a:p>
            <a:pPr marL="0" indent="0">
              <a:buNone/>
            </a:pPr>
            <a:r>
              <a:rPr lang="en-US" dirty="0" smtClean="0"/>
              <a:t>Rats can’t throw up.</a:t>
            </a:r>
          </a:p>
          <a:p>
            <a:pPr marL="0" indent="0">
              <a:buNone/>
            </a:pPr>
            <a:r>
              <a:rPr lang="en-US" dirty="0" smtClean="0"/>
              <a:t>The Black Plague was not caused by rats, it was caused by the fleas on the rats.</a:t>
            </a:r>
          </a:p>
        </p:txBody>
      </p:sp>
    </p:spTree>
    <p:extLst>
      <p:ext uri="{BB962C8B-B14F-4D97-AF65-F5344CB8AC3E}">
        <p14:creationId xmlns:p14="http://schemas.microsoft.com/office/powerpoint/2010/main" val="71313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prism isContent="1" isInverted="1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Habitat: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like to live in dark damp places.</a:t>
            </a:r>
          </a:p>
          <a:p>
            <a:r>
              <a:rPr lang="en-US" dirty="0" smtClean="0"/>
              <a:t>They live in all continents, except for Antarctica.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224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900">
        <p14:warp dir="in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Bats</a:t>
            </a:r>
            <a:endParaRPr lang="en-US" dirty="0"/>
          </a:p>
        </p:txBody>
      </p:sp>
      <p:pic>
        <p:nvPicPr>
          <p:cNvPr id="4" name="Content Placeholder 3" descr="images-3.jpe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289" b="1328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49036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300">
        <p14:pan dir="u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Facts: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Bats are not blind.</a:t>
            </a:r>
          </a:p>
          <a:p>
            <a:r>
              <a:rPr lang="en-US" dirty="0" smtClean="0"/>
              <a:t>Bats are the only mammals that can fly.</a:t>
            </a:r>
          </a:p>
          <a:p>
            <a:r>
              <a:rPr lang="en-US" dirty="0" smtClean="0"/>
              <a:t>The smallest bat in the world is the Bumblebee Bat.</a:t>
            </a:r>
          </a:p>
          <a:p>
            <a:r>
              <a:rPr lang="en-US" dirty="0" smtClean="0"/>
              <a:t>Vampire bats only drink blood </a:t>
            </a:r>
            <a:r>
              <a:rPr lang="en-US" smtClean="0"/>
              <a:t>from animals.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5994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65</TotalTime>
  <Words>274</Words>
  <Application>Microsoft Macintosh PowerPoint</Application>
  <PresentationFormat>On-screen Show (4:3)</PresentationFormat>
  <Paragraphs>36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Twilight</vt:lpstr>
      <vt:lpstr>Roaches, Rats 'n' Bats.</vt:lpstr>
      <vt:lpstr>Cockroaches:</vt:lpstr>
      <vt:lpstr>Facts</vt:lpstr>
      <vt:lpstr>Habitat.</vt:lpstr>
      <vt:lpstr>Rats</vt:lpstr>
      <vt:lpstr>Facts:</vt:lpstr>
      <vt:lpstr>Habitat:</vt:lpstr>
      <vt:lpstr>Bats</vt:lpstr>
      <vt:lpstr>Facts:</vt:lpstr>
      <vt:lpstr>Habitat</vt:lpstr>
      <vt:lpstr>The End</vt:lpstr>
      <vt:lpstr>Images:</vt:lpstr>
      <vt:lpstr>Images:</vt:lpstr>
      <vt:lpstr>Images:</vt:lpstr>
    </vt:vector>
  </TitlesOfParts>
  <Company>School District #42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Roaches, Rats 'n' Bats.</dc:title>
  <dc:creator>Student</dc:creator>
  <cp:lastModifiedBy>Student</cp:lastModifiedBy>
  <cp:revision>6</cp:revision>
  <dcterms:created xsi:type="dcterms:W3CDTF">2012-02-14T17:19:30Z</dcterms:created>
  <dcterms:modified xsi:type="dcterms:W3CDTF">2012-02-14T19:06:16Z</dcterms:modified>
</cp:coreProperties>
</file>